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6" r:id="rId18"/>
    <p:sldId id="277" r:id="rId19"/>
    <p:sldId id="273" r:id="rId20"/>
    <p:sldId id="274" r:id="rId21"/>
    <p:sldId id="275" r:id="rId22"/>
    <p:sldId id="278" r:id="rId23"/>
    <p:sldId id="279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2810-C294-4D98-8144-0C6F2A298E9F}" type="datetimeFigureOut">
              <a:rPr lang="nl-NL" smtClean="0"/>
              <a:t>20-10-2017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B893-B8B3-4E0B-B162-200A805311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6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2810-C294-4D98-8144-0C6F2A298E9F}" type="datetimeFigureOut">
              <a:rPr lang="nl-NL" smtClean="0"/>
              <a:t>20-10-2017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B893-B8B3-4E0B-B162-200A805311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90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2810-C294-4D98-8144-0C6F2A298E9F}" type="datetimeFigureOut">
              <a:rPr lang="nl-NL" smtClean="0"/>
              <a:t>20-10-2017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B893-B8B3-4E0B-B162-200A805311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48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2810-C294-4D98-8144-0C6F2A298E9F}" type="datetimeFigureOut">
              <a:rPr lang="nl-NL" smtClean="0"/>
              <a:t>20-10-2017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B893-B8B3-4E0B-B162-200A805311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93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2810-C294-4D98-8144-0C6F2A298E9F}" type="datetimeFigureOut">
              <a:rPr lang="nl-NL" smtClean="0"/>
              <a:t>20-10-2017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B893-B8B3-4E0B-B162-200A805311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07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2810-C294-4D98-8144-0C6F2A298E9F}" type="datetimeFigureOut">
              <a:rPr lang="nl-NL" smtClean="0"/>
              <a:t>20-10-2017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B893-B8B3-4E0B-B162-200A805311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69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2810-C294-4D98-8144-0C6F2A298E9F}" type="datetimeFigureOut">
              <a:rPr lang="nl-NL" smtClean="0"/>
              <a:t>20-10-2017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B893-B8B3-4E0B-B162-200A805311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915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2810-C294-4D98-8144-0C6F2A298E9F}" type="datetimeFigureOut">
              <a:rPr lang="nl-NL" smtClean="0"/>
              <a:t>20-10-2017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B893-B8B3-4E0B-B162-200A805311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44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2810-C294-4D98-8144-0C6F2A298E9F}" type="datetimeFigureOut">
              <a:rPr lang="nl-NL" smtClean="0"/>
              <a:t>20-10-2017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B893-B8B3-4E0B-B162-200A805311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1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2810-C294-4D98-8144-0C6F2A298E9F}" type="datetimeFigureOut">
              <a:rPr lang="nl-NL" smtClean="0"/>
              <a:t>20-10-2017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B893-B8B3-4E0B-B162-200A805311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58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2810-C294-4D98-8144-0C6F2A298E9F}" type="datetimeFigureOut">
              <a:rPr lang="nl-NL" smtClean="0"/>
              <a:t>20-10-2017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B893-B8B3-4E0B-B162-200A805311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47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52810-C294-4D98-8144-0C6F2A298E9F}" type="datetimeFigureOut">
              <a:rPr lang="nl-NL" smtClean="0"/>
              <a:t>20-10-2017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DB893-B8B3-4E0B-B162-200A805311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36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rovisioning.ontwikkelcentrum.nl/secure/objects/OC-82008d/Informatie/OC-82008-4-1bd/1_OC-82008-4-1bd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h21d6mu8A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08566"/>
          </a:xfrm>
        </p:spPr>
        <p:txBody>
          <a:bodyPr/>
          <a:lstStyle/>
          <a:p>
            <a:r>
              <a:rPr lang="nl-NL" b="1" dirty="0" smtClean="0"/>
              <a:t>Plantenfysiologie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Temperatuur en vocht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5342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Netto fotosynthese</a:t>
            </a:r>
            <a:endParaRPr lang="nl-NL" dirty="0"/>
          </a:p>
        </p:txBody>
      </p:sp>
      <p:pic>
        <p:nvPicPr>
          <p:cNvPr id="3074" name="Picture 2" descr="http://www.kasklimaat.nl/uploads/Image/temperatuur/temp-ademh-f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3102"/>
            <a:ext cx="10172738" cy="524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588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Relatie licht en temperatuur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44" y="1466396"/>
            <a:ext cx="7792869" cy="5869005"/>
          </a:xfrm>
        </p:spPr>
      </p:pic>
    </p:spTree>
    <p:extLst>
      <p:ext uri="{BB962C8B-B14F-4D97-AF65-F5344CB8AC3E}">
        <p14:creationId xmlns:p14="http://schemas.microsoft.com/office/powerpoint/2010/main" val="739502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76" y="1825625"/>
            <a:ext cx="8415648" cy="4351338"/>
          </a:xfrm>
        </p:spPr>
      </p:pic>
    </p:spTree>
    <p:extLst>
      <p:ext uri="{BB962C8B-B14F-4D97-AF65-F5344CB8AC3E}">
        <p14:creationId xmlns:p14="http://schemas.microsoft.com/office/powerpoint/2010/main" val="2752269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Temperatuur integratie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443" y="1698783"/>
            <a:ext cx="7190323" cy="51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3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temperatuur instellingen tomaat</a:t>
            </a:r>
            <a:endParaRPr lang="nl-NL" dirty="0"/>
          </a:p>
        </p:txBody>
      </p:sp>
      <p:pic>
        <p:nvPicPr>
          <p:cNvPr id="5122" name="Picture 2" descr="Januari 20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9" y="2465614"/>
            <a:ext cx="9980022" cy="20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170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Invloed vorst op wortels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4481"/>
            <a:ext cx="11680100" cy="4233519"/>
          </a:xfrm>
        </p:spPr>
      </p:pic>
    </p:spTree>
    <p:extLst>
      <p:ext uri="{BB962C8B-B14F-4D97-AF65-F5344CB8AC3E}">
        <p14:creationId xmlns:p14="http://schemas.microsoft.com/office/powerpoint/2010/main" val="188472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3144" y="816429"/>
            <a:ext cx="10700656" cy="4425042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Luchtvochtigheid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8592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Waterhuishoudig</a:t>
            </a:r>
            <a:r>
              <a:rPr lang="nl-NL" dirty="0" smtClean="0"/>
              <a:t> in de plant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Start de film in onderstaande link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hlinkClick r:id="rId2"/>
              </a:rPr>
              <a:t>https://provisioning.ontwikkelcentrum.nl/secure/objects/OC-82008d/Informatie/OC-82008-4-1bd/1_OC-82008-4-1bd.html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4277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smtClean="0">
                <a:effectLst/>
              </a:rPr>
              <a:t>dampspanning </a:t>
            </a:r>
            <a:br>
              <a:rPr lang="nl-NL" dirty="0" smtClean="0">
                <a:effectLst/>
              </a:rPr>
            </a:br>
            <a:r>
              <a:rPr lang="nl-NL" sz="2000" dirty="0" smtClean="0">
                <a:effectLst/>
              </a:rPr>
              <a:t>De dampspanning in het grensgebied van blad en kaslucht is hoger dan die in de kas (hoe blauwer, hoe hoger de RV)</a:t>
            </a:r>
            <a:endParaRPr lang="nl-NL" sz="2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58" y="1690688"/>
            <a:ext cx="6841672" cy="5142218"/>
          </a:xfrm>
        </p:spPr>
      </p:pic>
    </p:spTree>
    <p:extLst>
      <p:ext uri="{BB962C8B-B14F-4D97-AF65-F5344CB8AC3E}">
        <p14:creationId xmlns:p14="http://schemas.microsoft.com/office/powerpoint/2010/main" val="1871338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71800" y="365126"/>
            <a:ext cx="8382000" cy="92165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Luchtvochtigheid meten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44" y="1286781"/>
            <a:ext cx="7249734" cy="5437301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47" y="1162433"/>
            <a:ext cx="7581328" cy="568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6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Herhaling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6066"/>
            <a:ext cx="10442658" cy="5131934"/>
          </a:xfrm>
        </p:spPr>
      </p:pic>
    </p:spTree>
    <p:extLst>
      <p:ext uri="{BB962C8B-B14F-4D97-AF65-F5344CB8AC3E}">
        <p14:creationId xmlns:p14="http://schemas.microsoft.com/office/powerpoint/2010/main" val="33485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Luchtvochtigheid: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69571"/>
            <a:ext cx="10515600" cy="4707392"/>
          </a:xfrm>
        </p:spPr>
        <p:txBody>
          <a:bodyPr/>
          <a:lstStyle/>
          <a:p>
            <a:r>
              <a:rPr lang="nl-NL" dirty="0" smtClean="0"/>
              <a:t>Absolute luchtvochtigheid: Aantal gram water per kg lucht</a:t>
            </a:r>
          </a:p>
          <a:p>
            <a:r>
              <a:rPr lang="nl-NL" dirty="0" smtClean="0"/>
              <a:t>Maximale luchtvochtigheid: </a:t>
            </a:r>
            <a:r>
              <a:rPr lang="nl-NL" dirty="0" err="1" smtClean="0"/>
              <a:t>Aantalgram</a:t>
            </a:r>
            <a:r>
              <a:rPr lang="nl-NL" dirty="0" smtClean="0"/>
              <a:t> water per kg lucht dat maximaal aanwezig kan zijn bij bepaalde temperatuur</a:t>
            </a:r>
          </a:p>
          <a:p>
            <a:r>
              <a:rPr lang="nl-NL" dirty="0" smtClean="0"/>
              <a:t>Relatieve luchtvochtigheid: Deel (percentage) van de lucht dat verzadigd is met water</a:t>
            </a:r>
          </a:p>
          <a:p>
            <a:r>
              <a:rPr lang="nl-NL" dirty="0" smtClean="0"/>
              <a:t>Vochtdeficit: Maximale luchtvochtigheid minus heersende luchtvochtigheid.</a:t>
            </a:r>
          </a:p>
          <a:p>
            <a:r>
              <a:rPr lang="nl-NL" dirty="0" smtClean="0"/>
              <a:t>Dauwpunt: Temperatuur waarbij de lucht is verzadigt met vocht. (condensatie)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46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5" y="738222"/>
            <a:ext cx="8948057" cy="6362235"/>
          </a:xfrm>
        </p:spPr>
      </p:pic>
    </p:spTree>
    <p:extLst>
      <p:ext uri="{BB962C8B-B14F-4D97-AF65-F5344CB8AC3E}">
        <p14:creationId xmlns:p14="http://schemas.microsoft.com/office/powerpoint/2010/main" val="1284228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Teelt en hoge luchtvochtigheid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757" y="517185"/>
            <a:ext cx="2046397" cy="2958646"/>
          </a:xfrm>
        </p:spPr>
      </p:pic>
      <p:sp>
        <p:nvSpPr>
          <p:cNvPr id="5" name="Tekstvak 4"/>
          <p:cNvSpPr txBox="1"/>
          <p:nvPr/>
        </p:nvSpPr>
        <p:spPr>
          <a:xfrm>
            <a:off x="2838203" y="1690689"/>
            <a:ext cx="599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Bij hoge luchtvochtigheid kunnen schimmels zoals </a:t>
            </a:r>
            <a:r>
              <a:rPr lang="nl-NL" dirty="0" err="1" smtClean="0"/>
              <a:t>botrytis</a:t>
            </a:r>
            <a:r>
              <a:rPr lang="nl-NL" dirty="0" smtClean="0"/>
              <a:t> zich makkelijker ontwikkelen. Foto: Tomaat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146962" y="3906983"/>
            <a:ext cx="8407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Een teeltmaatrelen in de boomteelt kan zijn:</a:t>
            </a:r>
          </a:p>
          <a:p>
            <a:endParaRPr lang="nl-NL" dirty="0"/>
          </a:p>
          <a:p>
            <a:r>
              <a:rPr lang="nl-NL" dirty="0"/>
              <a:t>Geef vroeg op de dag water, zodat het gewas droog de nacht ingaat. Dit voorkomt veel problemen met schimmels die op het blad voorkomen, zoals roesten.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2" y="3232211"/>
            <a:ext cx="2114135" cy="234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48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Teelt en lage luchtvochtigheid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3811979" y="2149434"/>
            <a:ext cx="674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Spint</a:t>
            </a:r>
            <a:r>
              <a:rPr lang="nl-NL" dirty="0"/>
              <a:t> is dol op een warme en droge omgeving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7130"/>
            <a:ext cx="2799234" cy="27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7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5414" y="261257"/>
            <a:ext cx="10488386" cy="865414"/>
          </a:xfrm>
        </p:spPr>
        <p:txBody>
          <a:bodyPr/>
          <a:lstStyle/>
          <a:p>
            <a:pPr marL="0" indent="0" algn="ctr">
              <a:buNone/>
            </a:pPr>
            <a:r>
              <a:rPr lang="nl-NL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Herhaling</a:t>
            </a:r>
            <a:endParaRPr lang="nl-NL" dirty="0"/>
          </a:p>
        </p:txBody>
      </p:sp>
      <p:pic>
        <p:nvPicPr>
          <p:cNvPr id="4" name="9h21d6mu8A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1407" y="1511413"/>
            <a:ext cx="92964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3" y="486874"/>
            <a:ext cx="10466615" cy="6286028"/>
          </a:xfrm>
        </p:spPr>
      </p:pic>
    </p:spTree>
    <p:extLst>
      <p:ext uri="{BB962C8B-B14F-4D97-AF65-F5344CB8AC3E}">
        <p14:creationId xmlns:p14="http://schemas.microsoft.com/office/powerpoint/2010/main" val="29789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smtClean="0"/>
              <a:t>Temperatuur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Groeifactor</a:t>
            </a:r>
          </a:p>
          <a:p>
            <a:r>
              <a:rPr lang="nl-NL" dirty="0" smtClean="0"/>
              <a:t>Invloed op verdamping -&gt; transport in de plant</a:t>
            </a:r>
          </a:p>
          <a:p>
            <a:r>
              <a:rPr lang="nl-NL" dirty="0" smtClean="0"/>
              <a:t>Invloed op fotosynthese en verbranding</a:t>
            </a:r>
          </a:p>
          <a:p>
            <a:r>
              <a:rPr lang="nl-NL" dirty="0" smtClean="0"/>
              <a:t>Snelheid van processen in de plant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737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Temperatuur meten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15" y="1690688"/>
            <a:ext cx="3940652" cy="2913969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54" y="1420586"/>
            <a:ext cx="4972745" cy="253007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54" y="4278985"/>
            <a:ext cx="5293663" cy="26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1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Temperatuur:</a:t>
            </a:r>
            <a:br>
              <a:rPr lang="nl-NL" dirty="0" smtClean="0"/>
            </a:br>
            <a:r>
              <a:rPr lang="nl-NL" dirty="0" smtClean="0"/>
              <a:t>relatie: assimilatie</a:t>
            </a:r>
            <a:br>
              <a:rPr lang="nl-NL" dirty="0" smtClean="0"/>
            </a:br>
            <a:r>
              <a:rPr lang="nl-NL" dirty="0" smtClean="0"/>
              <a:t>relatie: dissimilatie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24831"/>
            <a:ext cx="7315200" cy="3488267"/>
          </a:xfrm>
        </p:spPr>
      </p:pic>
    </p:spTree>
    <p:extLst>
      <p:ext uri="{BB962C8B-B14F-4D97-AF65-F5344CB8AC3E}">
        <p14:creationId xmlns:p14="http://schemas.microsoft.com/office/powerpoint/2010/main" val="8789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Temperatuur en ademhaling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70970" y="6302829"/>
            <a:ext cx="1948543" cy="3499077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65714" y="36249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nl-NL" altLang="nl-NL" sz="10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nl-NL" altLang="nl-N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Voorbeeld effect temperatuur op ademhaling</a:t>
            </a:r>
            <a:r>
              <a:rPr kumimoji="0" lang="nl-NL" altLang="nl-N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://www.kasklimaat.nl/uploads/Image/temperatuur/temp-ademhal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1775864"/>
            <a:ext cx="9622971" cy="508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96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Bruto fotosynthese</a:t>
            </a:r>
            <a:endParaRPr lang="nl-NL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807913"/>
            <a:ext cx="665567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nl-NL" altLang="nl-NL" sz="9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://www.kasklimaat.nl/uploads/Image/temperatuur/temp-bruto-fotosynthe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7" y="1413103"/>
            <a:ext cx="9930131" cy="512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758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209</Words>
  <Application>Microsoft Office PowerPoint</Application>
  <PresentationFormat>Breedbeeld</PresentationFormat>
  <Paragraphs>41</Paragraphs>
  <Slides>23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Kantoorthema</vt:lpstr>
      <vt:lpstr>Plantenfysiologie</vt:lpstr>
      <vt:lpstr>Herhaling</vt:lpstr>
      <vt:lpstr>PowerPoint-presentatie</vt:lpstr>
      <vt:lpstr>PowerPoint-presentatie</vt:lpstr>
      <vt:lpstr>Temperatuur </vt:lpstr>
      <vt:lpstr>Temperatuur meten</vt:lpstr>
      <vt:lpstr>Temperatuur: relatie: assimilatie relatie: dissimilatie </vt:lpstr>
      <vt:lpstr>Temperatuur en ademhaling</vt:lpstr>
      <vt:lpstr>Bruto fotosynthese</vt:lpstr>
      <vt:lpstr>Netto fotosynthese</vt:lpstr>
      <vt:lpstr>Relatie licht en temperatuur</vt:lpstr>
      <vt:lpstr>PowerPoint-presentatie</vt:lpstr>
      <vt:lpstr>Temperatuur integratie</vt:lpstr>
      <vt:lpstr>Voorbeeld temperatuur instellingen tomaat</vt:lpstr>
      <vt:lpstr>Invloed vorst op wortels </vt:lpstr>
      <vt:lpstr>Luchtvochtigheid </vt:lpstr>
      <vt:lpstr>Waterhuishoudig in de plant</vt:lpstr>
      <vt:lpstr>dampspanning  De dampspanning in het grensgebied van blad en kaslucht is hoger dan die in de kas (hoe blauwer, hoe hoger de RV)</vt:lpstr>
      <vt:lpstr>Luchtvochtigheid meten </vt:lpstr>
      <vt:lpstr>Luchtvochtigheid:</vt:lpstr>
      <vt:lpstr>PowerPoint-presentatie</vt:lpstr>
      <vt:lpstr>Teelt en hoge luchtvochtigheid</vt:lpstr>
      <vt:lpstr>Teelt en lage luchtvochtigheid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Thijs Rutters</dc:creator>
  <cp:lastModifiedBy>Thijs Rutters</cp:lastModifiedBy>
  <cp:revision>14</cp:revision>
  <dcterms:created xsi:type="dcterms:W3CDTF">2017-10-20T07:10:10Z</dcterms:created>
  <dcterms:modified xsi:type="dcterms:W3CDTF">2017-10-20T09:50:36Z</dcterms:modified>
</cp:coreProperties>
</file>